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75" r:id="rId11"/>
    <p:sldId id="276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0" autoAdjust="0"/>
    <p:restoredTop sz="93643" autoAdjust="0"/>
  </p:normalViewPr>
  <p:slideViewPr>
    <p:cSldViewPr>
      <p:cViewPr varScale="1">
        <p:scale>
          <a:sx n="102" d="100"/>
          <a:sy n="102" d="100"/>
        </p:scale>
        <p:origin x="-2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AEE7C-D4C5-4D0C-9D31-392B6CFF1BBB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5DABD-F5EE-4198-9C8A-8A6F01034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242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5DABD-F5EE-4198-9C8A-8A6F010348E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498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40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38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90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4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42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68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37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37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224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4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8CC91-40CA-4392-9D3E-28FC9D090BC7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F98EF-58B7-4FC1-A77E-425265D40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10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00CC"/>
                </a:solidFill>
              </a:rPr>
              <a:t>Муниципальное дошкольное образовательное учреждение «Детский сад № 103»</a:t>
            </a:r>
            <a:endParaRPr lang="ru-RU" sz="2800" b="1" i="1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85926"/>
            <a:ext cx="5428230" cy="4070355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793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00CC"/>
                </a:solidFill>
              </a:rPr>
              <a:t>Мини-музей</a:t>
            </a:r>
            <a:endParaRPr lang="ru-RU" sz="4000" b="1" i="1" dirty="0">
              <a:solidFill>
                <a:srgbClr val="0000CC"/>
              </a:solidFill>
            </a:endParaRPr>
          </a:p>
        </p:txBody>
      </p:sp>
      <p:pic>
        <p:nvPicPr>
          <p:cNvPr id="1026" name="Picture 2" descr="F:\Старший воспитатель\Фото\презентация сада\Уголки\Новая папка (2)\P70109-101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70109"/>
            <a:ext cx="4744495" cy="35177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тарший воспитатель\Фото\презентация сада\Уголки\Новая папка (2)\P70109-101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69842"/>
            <a:ext cx="3473248" cy="46844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00CC"/>
                </a:solidFill>
              </a:rPr>
              <a:t>Центр познавательного развития</a:t>
            </a:r>
            <a:endParaRPr lang="ru-RU" sz="4000" b="1" i="1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9" y="3933056"/>
            <a:ext cx="4515400" cy="258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1" y="1196752"/>
            <a:ext cx="451351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32" y="1196753"/>
            <a:ext cx="407897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32" y="3864889"/>
            <a:ext cx="4078978" cy="258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-14199"/>
            <a:ext cx="9213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00CC"/>
                </a:solidFill>
              </a:rPr>
              <a:t>Комната ОБЖ</a:t>
            </a:r>
            <a:endParaRPr lang="ru-RU" sz="4000" b="1" i="1" dirty="0">
              <a:solidFill>
                <a:srgbClr val="0000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0"/>
          <a:stretch/>
        </p:blipFill>
        <p:spPr bwMode="auto">
          <a:xfrm>
            <a:off x="1568229" y="908720"/>
            <a:ext cx="6077061" cy="32355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3888432" cy="3210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3255673" cy="32433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00CC"/>
                </a:solidFill>
              </a:rPr>
              <a:t>Спальни</a:t>
            </a:r>
            <a:endParaRPr lang="ru-RU" sz="4000" b="1" i="1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29076"/>
            <a:ext cx="3424281" cy="34593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566" y="1175671"/>
            <a:ext cx="3888432" cy="28830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00669"/>
            <a:ext cx="2735354" cy="36892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b="1" i="1" dirty="0">
              <a:solidFill>
                <a:srgbClr val="0000CC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351933"/>
            <a:ext cx="3769327" cy="250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628800"/>
            <a:ext cx="4249440" cy="264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628800"/>
            <a:ext cx="400731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2400" b="1" i="1" dirty="0">
              <a:solidFill>
                <a:srgbClr val="0000C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438153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040"/>
            <a:ext cx="433223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b="1" i="1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84784"/>
            <a:ext cx="3306631" cy="21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221088"/>
            <a:ext cx="3489843" cy="231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7" y="3789040"/>
            <a:ext cx="384042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484784"/>
            <a:ext cx="400731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b="1" i="1" dirty="0">
              <a:solidFill>
                <a:srgbClr val="0000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3011187" cy="200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293096"/>
            <a:ext cx="32491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93096"/>
            <a:ext cx="3424600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556792"/>
            <a:ext cx="3042195" cy="202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700808"/>
            <a:ext cx="28384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b="1" i="1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060848"/>
            <a:ext cx="32004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00529"/>
            <a:ext cx="2880320" cy="295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9625" y="3945632"/>
            <a:ext cx="2964375" cy="29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40768"/>
            <a:ext cx="2942397" cy="220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340768"/>
            <a:ext cx="2987824" cy="224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b="1" i="1" dirty="0">
              <a:solidFill>
                <a:srgbClr val="0000CC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5085184"/>
            <a:ext cx="273630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060848"/>
            <a:ext cx="292178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140968"/>
            <a:ext cx="2902881" cy="193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556792"/>
            <a:ext cx="2686269" cy="17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060848"/>
            <a:ext cx="301758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14348" y="5072074"/>
            <a:ext cx="42148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u="sng" dirty="0" smtClean="0">
                <a:solidFill>
                  <a:srgbClr val="0000CC"/>
                </a:solidFill>
              </a:rPr>
              <a:t>Заведующая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00CC"/>
                </a:solidFill>
              </a:rPr>
              <a:t>Ваганова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00CC"/>
                </a:solidFill>
              </a:rPr>
              <a:t>Ирина Николаевна</a:t>
            </a:r>
            <a:endParaRPr lang="ru-RU" sz="2800" b="1" dirty="0">
              <a:solidFill>
                <a:srgbClr val="0000CC"/>
              </a:solidFill>
            </a:endParaRPr>
          </a:p>
        </p:txBody>
      </p:sp>
      <p:pic>
        <p:nvPicPr>
          <p:cNvPr id="2050" name="Picture 2" descr="D:\vospital\Desktop\103 коллектив\Ваганова И.Н. завед. сад 10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b="10866"/>
          <a:stretch/>
        </p:blipFill>
        <p:spPr bwMode="auto">
          <a:xfrm>
            <a:off x="1187624" y="683491"/>
            <a:ext cx="3697411" cy="3969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1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b="1" i="1" dirty="0">
              <a:solidFill>
                <a:srgbClr val="0000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564904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772816"/>
            <a:ext cx="253860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772816"/>
            <a:ext cx="253860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781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dirty="0">
              <a:solidFill>
                <a:srgbClr val="0000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861048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9"/>
            <a:ext cx="287886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916832"/>
            <a:ext cx="3240361" cy="215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980728"/>
            <a:ext cx="2694434" cy="341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i="1" dirty="0">
              <a:solidFill>
                <a:srgbClr val="0000CC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3312368" cy="497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412776"/>
            <a:ext cx="2771800" cy="441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149080"/>
            <a:ext cx="297938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628800"/>
            <a:ext cx="2987377" cy="252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i="1" dirty="0">
              <a:solidFill>
                <a:srgbClr val="0000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84784"/>
            <a:ext cx="3744416" cy="263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221088"/>
            <a:ext cx="3600400" cy="246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84784"/>
            <a:ext cx="3825240" cy="254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149080"/>
            <a:ext cx="374951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i="1" dirty="0">
              <a:solidFill>
                <a:srgbClr val="0000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84784"/>
            <a:ext cx="28384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28384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484784"/>
            <a:ext cx="284380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dirty="0">
              <a:solidFill>
                <a:srgbClr val="0000CC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5642" y="3284984"/>
            <a:ext cx="237669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93884"/>
            <a:ext cx="2304256" cy="346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980728"/>
            <a:ext cx="2483321" cy="373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8446" y="908720"/>
            <a:ext cx="244280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1412776"/>
            <a:ext cx="368239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6838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i="1" dirty="0">
              <a:solidFill>
                <a:srgbClr val="0000CC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4529809" cy="3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4427984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-55174" y="-27791"/>
            <a:ext cx="9199174" cy="697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CC"/>
                </a:solidFill>
              </a:rPr>
              <a:t>Развивающая предметно-пространственная среда групп</a:t>
            </a:r>
            <a:endParaRPr lang="ru-RU" sz="3200" i="1" dirty="0">
              <a:solidFill>
                <a:srgbClr val="0000CC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28384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132856"/>
            <a:ext cx="28384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484784"/>
            <a:ext cx="28384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-6994"/>
            <a:ext cx="9146479" cy="68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9006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CC"/>
                </a:solidFill>
              </a:rPr>
              <a:t>Приемные</a:t>
            </a:r>
            <a:endParaRPr lang="ru-RU" b="1" i="1" dirty="0">
              <a:solidFill>
                <a:srgbClr val="0000CC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006" y="1238410"/>
            <a:ext cx="3514945" cy="219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20808"/>
          <a:stretch/>
        </p:blipFill>
        <p:spPr bwMode="auto">
          <a:xfrm>
            <a:off x="4698588" y="1238410"/>
            <a:ext cx="4137505" cy="217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83970"/>
            <a:ext cx="4089851" cy="30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403" y="3583970"/>
            <a:ext cx="4372056" cy="30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6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-6994"/>
            <a:ext cx="9146479" cy="68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9006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CC"/>
                </a:solidFill>
              </a:rPr>
              <a:t>Приемные</a:t>
            </a:r>
            <a:endParaRPr lang="ru-RU" b="1" i="1" dirty="0">
              <a:solidFill>
                <a:srgbClr val="0000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7926"/>
            <a:ext cx="4905800" cy="363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934" y="2330326"/>
            <a:ext cx="3124131" cy="421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4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4348" y="5013176"/>
            <a:ext cx="50720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u="sng" dirty="0" smtClean="0">
                <a:solidFill>
                  <a:srgbClr val="0000CC"/>
                </a:solidFill>
              </a:rPr>
              <a:t>Старший воспитатель </a:t>
            </a:r>
          </a:p>
          <a:p>
            <a:pPr algn="ctr">
              <a:buNone/>
            </a:pPr>
            <a:r>
              <a:rPr lang="ru-RU" sz="2800" b="1" dirty="0" err="1" smtClean="0">
                <a:solidFill>
                  <a:srgbClr val="0000CC"/>
                </a:solidFill>
              </a:rPr>
              <a:t>Игнашкина</a:t>
            </a:r>
            <a:r>
              <a:rPr lang="ru-RU" sz="2800" b="1" dirty="0" smtClean="0">
                <a:solidFill>
                  <a:srgbClr val="0000CC"/>
                </a:solidFill>
              </a:rPr>
              <a:t>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00CC"/>
                </a:solidFill>
              </a:rPr>
              <a:t>Светлана Владимировна</a:t>
            </a:r>
            <a:endParaRPr lang="ru-RU" sz="2800" b="1" dirty="0">
              <a:solidFill>
                <a:srgbClr val="0000CC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547664" y="980728"/>
            <a:ext cx="3545387" cy="35336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vospital\Desktop\103 коллектив\25 Игнашкина Светлана Владимировна (Ст.воспитатель)_p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t="15411" r="8712" b="25245"/>
          <a:stretch/>
        </p:blipFill>
        <p:spPr bwMode="auto">
          <a:xfrm>
            <a:off x="1272224" y="882554"/>
            <a:ext cx="3731824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4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-2479" y="0"/>
            <a:ext cx="9146479" cy="68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CC"/>
                </a:solidFill>
              </a:rPr>
              <a:t>Визитная карточка</a:t>
            </a:r>
            <a:endParaRPr lang="ru-RU" b="1" i="1" dirty="0">
              <a:solidFill>
                <a:srgbClr val="0000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7160" t="13461" r="5130" b="5770"/>
          <a:stretch>
            <a:fillRect/>
          </a:stretch>
        </p:blipFill>
        <p:spPr bwMode="auto">
          <a:xfrm>
            <a:off x="539552" y="1232021"/>
            <a:ext cx="4176464" cy="255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10723" t="9677" b="6452"/>
          <a:stretch>
            <a:fillRect/>
          </a:stretch>
        </p:blipFill>
        <p:spPr bwMode="auto">
          <a:xfrm>
            <a:off x="539552" y="3866973"/>
            <a:ext cx="4176464" cy="260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196752"/>
            <a:ext cx="3550635" cy="534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866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-15400" y="0"/>
            <a:ext cx="9159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00CC"/>
                </a:solidFill>
              </a:rPr>
              <a:t>Медицинский кабинет</a:t>
            </a:r>
            <a:endParaRPr lang="ru-RU" sz="4000" b="1" i="1" dirty="0">
              <a:solidFill>
                <a:srgbClr val="0000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3384376" cy="509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132856"/>
            <a:ext cx="487376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91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-15400" y="0"/>
            <a:ext cx="9159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00CC"/>
                </a:solidFill>
              </a:rPr>
              <a:t>Пищеблок</a:t>
            </a:r>
            <a:endParaRPr lang="ru-RU" sz="4000" b="1" i="1" dirty="0">
              <a:solidFill>
                <a:srgbClr val="0000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196752"/>
            <a:ext cx="4968552" cy="509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00CC"/>
                </a:solidFill>
              </a:rPr>
              <a:t>Прачечная</a:t>
            </a:r>
            <a:endParaRPr lang="ru-RU" sz="4000" b="1" i="1" dirty="0">
              <a:solidFill>
                <a:srgbClr val="0000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758141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9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00CC"/>
                </a:solidFill>
              </a:rPr>
              <a:t>Музыкальный зал</a:t>
            </a:r>
            <a:endParaRPr lang="ru-RU" sz="4000" b="1" i="1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1487"/>
          <a:stretch>
            <a:fillRect/>
          </a:stretch>
        </p:blipFill>
        <p:spPr bwMode="auto">
          <a:xfrm>
            <a:off x="251519" y="1196752"/>
            <a:ext cx="5592345" cy="306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8150" y="3356992"/>
            <a:ext cx="4960692" cy="329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60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shionblogeu.info/photo/56b3affaef7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0" y="0"/>
            <a:ext cx="91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playcast.ru/uploads/2016/05/31/188401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21619"/>
            <a:ext cx="280471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00CC"/>
                </a:solidFill>
              </a:rPr>
              <a:t>Физкультурный зал</a:t>
            </a:r>
            <a:endParaRPr lang="ru-RU" sz="4000" b="1" i="1" dirty="0">
              <a:solidFill>
                <a:srgbClr val="0000CC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340768"/>
            <a:ext cx="3888432" cy="258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340768"/>
            <a:ext cx="3961615" cy="263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9718" y="4005064"/>
            <a:ext cx="3924730" cy="260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005064"/>
            <a:ext cx="3960440" cy="263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03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95</Words>
  <Application>Microsoft Office PowerPoint</Application>
  <PresentationFormat>Экран (4:3)</PresentationFormat>
  <Paragraphs>34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Муниципальное дошкольное образовательное учреждение «Детский сад № 103»</vt:lpstr>
      <vt:lpstr>Презентация PowerPoint</vt:lpstr>
      <vt:lpstr>Презентация PowerPoint</vt:lpstr>
      <vt:lpstr>Визитная карточка</vt:lpstr>
      <vt:lpstr>Медицинский кабинет</vt:lpstr>
      <vt:lpstr>Пищеблок</vt:lpstr>
      <vt:lpstr>Прачечная</vt:lpstr>
      <vt:lpstr>Музыкальный зал</vt:lpstr>
      <vt:lpstr>Физкультурный зал</vt:lpstr>
      <vt:lpstr>Мини-музей</vt:lpstr>
      <vt:lpstr>Центр познавательного развития</vt:lpstr>
      <vt:lpstr>Комната ОБЖ</vt:lpstr>
      <vt:lpstr>Спальни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Развивающая предметно-пространственная среда групп</vt:lpstr>
      <vt:lpstr>Приемные</vt:lpstr>
      <vt:lpstr>Приемные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qwerty</dc:creator>
  <cp:lastModifiedBy>vospital</cp:lastModifiedBy>
  <cp:revision>38</cp:revision>
  <dcterms:created xsi:type="dcterms:W3CDTF">2016-10-16T01:15:55Z</dcterms:created>
  <dcterms:modified xsi:type="dcterms:W3CDTF">2017-01-09T12:33:51Z</dcterms:modified>
</cp:coreProperties>
</file>